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Gatekeepers</a:t>
            </a:r>
            <a:r>
              <a:rPr lang="en-US" sz="3200" dirty="0" smtClean="0">
                <a:latin typeface="+mj-lt"/>
              </a:rPr>
              <a:t> ~ from a root meaning </a:t>
            </a:r>
            <a:r>
              <a:rPr lang="en-US" sz="3200" i="1" dirty="0" smtClean="0">
                <a:latin typeface="+mj-lt"/>
              </a:rPr>
              <a:t>janitor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Dedicated things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qodesh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holy, sanctified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Pleased with me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liked 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Talent = 75-90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3256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30,000 talents = 225,000 lb. (AU)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45065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$1,370 per oz. X 14.58 oz. (Troy) = $19,979 per lb.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9982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$19,979 lb. X 225,000 lb. 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41798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$4,495,275,000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92656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7,000 talents = 525,000 lb. (AG)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9044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$30 per oz. X 14.58 oz. (Troy) = $437 per lb.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00860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$437 lb. X 525,000 lb. 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58772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$233,795,000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02485" y="5592096"/>
            <a:ext cx="2527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10% from $100 =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$90.00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10% from $90 =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$81.00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06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10% from $81 =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$71.90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450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$100 – 71.90 =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27.10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09372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triple tithe =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27.10%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11" grpId="0"/>
      <p:bldP spid="11" grpId="1"/>
      <p:bldP spid="11" grpId="2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02485" y="5592096"/>
            <a:ext cx="2527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26:1 – 29:30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5,000 talents of gold = 375,000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10,000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darics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gold = 185 lb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06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10,000 talents of silver = 750,000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450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18,000 talents of bronze = 1,350,000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09372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100,000 talents of iron = 7,500,000 lb.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11" grpId="0"/>
      <p:bldP spid="11" grpId="1"/>
      <p:bldP spid="11" grpId="2"/>
      <p:bldP spid="17" grpId="0"/>
      <p:bldP spid="17" grpId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400</TotalTime>
  <Words>282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30</cp:revision>
  <dcterms:created xsi:type="dcterms:W3CDTF">2011-01-18T01:07:16Z</dcterms:created>
  <dcterms:modified xsi:type="dcterms:W3CDTF">2011-01-20T18:11:57Z</dcterms:modified>
</cp:coreProperties>
</file>